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4" r:id="rId4"/>
    <p:sldId id="266" r:id="rId5"/>
    <p:sldId id="258" r:id="rId6"/>
    <p:sldId id="262" r:id="rId7"/>
    <p:sldId id="259" r:id="rId8"/>
    <p:sldId id="267" r:id="rId9"/>
    <p:sldId id="263" r:id="rId10"/>
    <p:sldId id="265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ealthedu-gryfino.pl/" TargetMode="External"/><Relationship Id="rId2" Type="http://schemas.openxmlformats.org/officeDocument/2006/relationships/hyperlink" Target="http://www.healthedu.pl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6000" dirty="0" smtClean="0"/>
              <a:t>Produkt intelektualny projektu </a:t>
            </a:r>
            <a:r>
              <a:rPr lang="pl-PL" sz="6000" dirty="0" err="1" smtClean="0"/>
              <a:t>Health</a:t>
            </a:r>
            <a:r>
              <a:rPr lang="pl-PL" sz="6000" dirty="0" smtClean="0"/>
              <a:t> </a:t>
            </a:r>
            <a:r>
              <a:rPr lang="pl-PL" sz="6000" dirty="0" err="1" smtClean="0"/>
              <a:t>Education</a:t>
            </a:r>
            <a:r>
              <a:rPr lang="pl-PL" sz="6000" dirty="0" smtClean="0"/>
              <a:t> for Life – zeszyt ćwiczeń</a:t>
            </a:r>
            <a:endParaRPr lang="pl-PL" sz="60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29" y="220171"/>
            <a:ext cx="1813898" cy="1759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63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3831" y="881687"/>
            <a:ext cx="8911687" cy="5467597"/>
          </a:xfrm>
        </p:spPr>
        <p:txBody>
          <a:bodyPr>
            <a:normAutofit fontScale="90000"/>
          </a:bodyPr>
          <a:lstStyle/>
          <a:p>
            <a:r>
              <a:rPr lang="pl-PL" u="sng" dirty="0" smtClean="0"/>
              <a:t>Zeszyt ćwiczeń jest dostępny: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- w formie papierowej</a:t>
            </a:r>
            <a:br>
              <a:rPr lang="pl-PL" dirty="0" smtClean="0"/>
            </a:br>
            <a:r>
              <a:rPr lang="pl-PL" dirty="0"/>
              <a:t> </a:t>
            </a:r>
            <a:r>
              <a:rPr lang="pl-PL" dirty="0" smtClean="0"/>
              <a:t>- na stronie ZSP w Chojnie</a:t>
            </a:r>
            <a:br>
              <a:rPr lang="pl-PL" dirty="0" smtClean="0"/>
            </a:br>
            <a:r>
              <a:rPr lang="pl-PL" dirty="0"/>
              <a:t> </a:t>
            </a:r>
            <a:r>
              <a:rPr lang="pl-PL" dirty="0" smtClean="0"/>
              <a:t>- na stronie </a:t>
            </a:r>
            <a:r>
              <a:rPr lang="pl-PL" dirty="0" smtClean="0">
                <a:hlinkClick r:id="rId2"/>
              </a:rPr>
              <a:t>www.healthedu.pl</a:t>
            </a:r>
            <a:r>
              <a:rPr lang="pl-PL" dirty="0" smtClean="0"/>
              <a:t> – platforma internetowa</a:t>
            </a:r>
            <a:br>
              <a:rPr lang="pl-PL" dirty="0" smtClean="0"/>
            </a:br>
            <a:r>
              <a:rPr lang="pl-PL" dirty="0"/>
              <a:t> </a:t>
            </a:r>
            <a:r>
              <a:rPr lang="pl-PL" dirty="0" smtClean="0"/>
              <a:t>- na stronie internetowej projektu – </a:t>
            </a:r>
            <a:r>
              <a:rPr lang="pl-PL" dirty="0" smtClean="0">
                <a:hlinkClick r:id="rId3"/>
              </a:rPr>
              <a:t>www.healthedu-gryfino.pl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> </a:t>
            </a:r>
            <a:r>
              <a:rPr lang="pl-PL" dirty="0" smtClean="0"/>
              <a:t>- </a:t>
            </a:r>
            <a:r>
              <a:rPr lang="pl-PL" dirty="0" err="1" smtClean="0"/>
              <a:t>offline</a:t>
            </a:r>
            <a:r>
              <a:rPr lang="pl-PL" dirty="0" smtClean="0"/>
              <a:t> (na </a:t>
            </a:r>
            <a:r>
              <a:rPr lang="pl-PL" dirty="0" err="1" smtClean="0"/>
              <a:t>pendrivie</a:t>
            </a:r>
            <a:r>
              <a:rPr lang="pl-PL" dirty="0" smtClean="0">
                <a:sym typeface="Wingdings" panose="05000000000000000000" pitchFamily="2" charset="2"/>
              </a:rPr>
              <a:t>)</a:t>
            </a:r>
            <a:br>
              <a:rPr lang="pl-PL" dirty="0" smtClean="0">
                <a:sym typeface="Wingdings" panose="05000000000000000000" pitchFamily="2" charset="2"/>
              </a:rPr>
            </a:br>
            <a:r>
              <a:rPr lang="pl-PL" dirty="0">
                <a:sym typeface="Wingdings" panose="05000000000000000000" pitchFamily="2" charset="2"/>
              </a:rPr>
              <a:t> </a:t>
            </a:r>
            <a:r>
              <a:rPr lang="pl-PL" dirty="0" smtClean="0">
                <a:sym typeface="Wingdings" panose="05000000000000000000" pitchFamily="2" charset="2"/>
              </a:rPr>
              <a:t>- na stronach partnerów projektu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81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12620" y="2337001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pl-PL" sz="5400" dirty="0" smtClean="0"/>
              <a:t>A teraz zajrzyjmy do zeszytu ćwiczeń…</a:t>
            </a:r>
            <a:endParaRPr lang="pl-PL" sz="5400" dirty="0"/>
          </a:p>
        </p:txBody>
      </p:sp>
    </p:spTree>
    <p:extLst>
      <p:ext uri="{BB962C8B-B14F-4D97-AF65-F5344CB8AC3E}">
        <p14:creationId xmlns:p14="http://schemas.microsoft.com/office/powerpoint/2010/main" val="1017234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8800" dirty="0" smtClean="0"/>
              <a:t>Dlaczego zeszyt ćwiczeń?</a:t>
            </a:r>
            <a:endParaRPr lang="pl-PL" sz="8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9" y="220514"/>
            <a:ext cx="1577784" cy="153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14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651" y="1152142"/>
            <a:ext cx="8911687" cy="5287293"/>
          </a:xfrm>
        </p:spPr>
        <p:txBody>
          <a:bodyPr/>
          <a:lstStyle/>
          <a:p>
            <a:r>
              <a:rPr lang="pl-PL" sz="4400" dirty="0" smtClean="0"/>
              <a:t> - bardziej „dla uczniów” niż platforma internetowa</a:t>
            </a:r>
            <a:br>
              <a:rPr lang="pl-PL" sz="4400" dirty="0" smtClean="0"/>
            </a:br>
            <a:r>
              <a:rPr lang="pl-PL" sz="4400" dirty="0" smtClean="0"/>
              <a:t> - dostępny online i </a:t>
            </a:r>
            <a:r>
              <a:rPr lang="pl-PL" sz="4400" dirty="0" err="1" smtClean="0"/>
              <a:t>offline</a:t>
            </a: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400" dirty="0"/>
              <a:t> </a:t>
            </a:r>
            <a:r>
              <a:rPr lang="pl-PL" sz="4400" dirty="0" smtClean="0"/>
              <a:t>- umożliwia samodzielną pracę uczniów</a:t>
            </a:r>
            <a:br>
              <a:rPr lang="pl-PL" sz="4400" dirty="0" smtClean="0"/>
            </a:br>
            <a:r>
              <a:rPr lang="pl-PL" sz="4400" dirty="0"/>
              <a:t> </a:t>
            </a:r>
            <a:r>
              <a:rPr lang="pl-PL" sz="4400" dirty="0" smtClean="0"/>
              <a:t>- różnorodna tematyka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9" y="220514"/>
            <a:ext cx="1577784" cy="153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02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879721"/>
          </a:xfrm>
        </p:spPr>
        <p:txBody>
          <a:bodyPr>
            <a:normAutofit/>
          </a:bodyPr>
          <a:lstStyle/>
          <a:p>
            <a:r>
              <a:rPr lang="pl-PL" u="sng" dirty="0" smtClean="0"/>
              <a:t>Zeszyt ćwiczeń projektu „</a:t>
            </a:r>
            <a:r>
              <a:rPr lang="pl-PL" u="sng" dirty="0" err="1" smtClean="0"/>
              <a:t>Health</a:t>
            </a:r>
            <a:r>
              <a:rPr lang="pl-PL" u="sng" dirty="0" smtClean="0"/>
              <a:t> </a:t>
            </a:r>
            <a:r>
              <a:rPr lang="pl-PL" u="sng" dirty="0" err="1" smtClean="0"/>
              <a:t>Education</a:t>
            </a:r>
            <a:r>
              <a:rPr lang="pl-PL" u="sng" dirty="0" smtClean="0"/>
              <a:t> for life”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- 60 różnorodnych ćwiczeń</a:t>
            </a:r>
            <a:br>
              <a:rPr lang="pl-PL" dirty="0" smtClean="0"/>
            </a:br>
            <a:r>
              <a:rPr lang="pl-PL" dirty="0"/>
              <a:t> </a:t>
            </a:r>
            <a:r>
              <a:rPr lang="pl-PL" dirty="0" smtClean="0"/>
              <a:t>- 4 języki</a:t>
            </a:r>
            <a:br>
              <a:rPr lang="pl-PL" dirty="0" smtClean="0"/>
            </a:br>
            <a:r>
              <a:rPr lang="pl-PL" dirty="0"/>
              <a:t> </a:t>
            </a:r>
            <a:r>
              <a:rPr lang="pl-PL" dirty="0" smtClean="0"/>
              <a:t>- kilkudziesięciu zaangażowanych nauczycieli </a:t>
            </a:r>
            <a:br>
              <a:rPr lang="pl-PL" dirty="0" smtClean="0"/>
            </a:br>
            <a:r>
              <a:rPr lang="pl-PL" dirty="0"/>
              <a:t> </a:t>
            </a:r>
            <a:r>
              <a:rPr lang="pl-PL" dirty="0" smtClean="0"/>
              <a:t>- konkretne materiały rozwijające świadomość uczniów w dziedzinie </a:t>
            </a:r>
            <a:r>
              <a:rPr lang="pl-PL" smtClean="0"/>
              <a:t>wychowania zdrowotnego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948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 czym trzeba było pamiętać tworząc zeszyt ćwiczeń?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9" y="220514"/>
            <a:ext cx="1577784" cy="153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73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0121" y="4492858"/>
            <a:ext cx="8915399" cy="1779154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 - ćwiczenia muszą być dostosowane do wieku i umiejętności uczniów</a:t>
            </a:r>
            <a:br>
              <a:rPr lang="pl-PL" dirty="0" smtClean="0"/>
            </a:br>
            <a:r>
              <a:rPr lang="pl-PL" dirty="0" smtClean="0"/>
              <a:t> - materiał w każdym ćwiczeniu musi być CIEKAWY</a:t>
            </a:r>
            <a:br>
              <a:rPr lang="pl-PL" dirty="0" smtClean="0"/>
            </a:br>
            <a:r>
              <a:rPr lang="pl-PL" dirty="0" smtClean="0"/>
              <a:t> - wygląd ćwiczenia musi być interesujący</a:t>
            </a:r>
            <a:br>
              <a:rPr lang="pl-PL" dirty="0" smtClean="0"/>
            </a:br>
            <a:r>
              <a:rPr lang="pl-PL" dirty="0" smtClean="0"/>
              <a:t> - ćwiczenie musi sprawdzać lub rozwijać konkretne umiejętności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 - ćwiczenia muszą być wyzwaniem dla rozwiązującego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9" y="220514"/>
            <a:ext cx="1577784" cy="153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46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83347" y="2514600"/>
            <a:ext cx="9521266" cy="2262781"/>
          </a:xfrm>
        </p:spPr>
        <p:txBody>
          <a:bodyPr>
            <a:noAutofit/>
          </a:bodyPr>
          <a:lstStyle/>
          <a:p>
            <a:pPr algn="ctr"/>
            <a:r>
              <a:rPr lang="pl-PL" sz="6000" dirty="0" smtClean="0"/>
              <a:t>Jak wyglądało tworzenie zeszytu ćwiczeń?</a:t>
            </a:r>
            <a:endParaRPr lang="pl-PL" sz="6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9" y="220514"/>
            <a:ext cx="1577784" cy="153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94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19437" y="1049112"/>
            <a:ext cx="8911687" cy="4617591"/>
          </a:xfrm>
        </p:spPr>
        <p:txBody>
          <a:bodyPr>
            <a:normAutofit fontScale="90000"/>
          </a:bodyPr>
          <a:lstStyle/>
          <a:p>
            <a:r>
              <a:rPr lang="pl-PL" u="sng" dirty="0" smtClean="0"/>
              <a:t>Wydarzenia związane z zeszytem ćwiczeń</a:t>
            </a:r>
            <a:br>
              <a:rPr lang="pl-PL" u="sng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 </a:t>
            </a:r>
            <a:r>
              <a:rPr lang="pl-PL" dirty="0" smtClean="0">
                <a:solidFill>
                  <a:schemeClr val="accent2"/>
                </a:solidFill>
              </a:rPr>
              <a:t>- 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Międzynarodowe  szkolenie na </a:t>
            </a: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Węgrzech.  </a:t>
            </a: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20-27.10.2015 </a:t>
            </a: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r.</a:t>
            </a:r>
            <a:b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 Szkolenia nt. tworzenia materiałów do zeszytu ćwiczeń w krajach partnerskich</a:t>
            </a:r>
            <a:b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- Konferencja na Węgrzech promująca zeszyt ćwiczeń 22- 24.04.2016r.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162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2644440" y="727140"/>
            <a:ext cx="8911687" cy="5776691"/>
          </a:xfrm>
        </p:spPr>
        <p:txBody>
          <a:bodyPr>
            <a:normAutofit fontScale="90000"/>
          </a:bodyPr>
          <a:lstStyle/>
          <a:p>
            <a:r>
              <a:rPr lang="pl-PL" u="sng" dirty="0" smtClean="0"/>
              <a:t>Schemat powstawania ćwiczenia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-pomysł</a:t>
            </a:r>
            <a:br>
              <a:rPr lang="pl-PL" dirty="0" smtClean="0"/>
            </a:br>
            <a:r>
              <a:rPr lang="pl-PL" dirty="0" smtClean="0"/>
              <a:t>-wykonanie</a:t>
            </a:r>
            <a:br>
              <a:rPr lang="pl-PL" dirty="0" smtClean="0"/>
            </a:br>
            <a:r>
              <a:rPr lang="pl-PL" dirty="0" smtClean="0"/>
              <a:t>-kontrola jakości</a:t>
            </a:r>
            <a:br>
              <a:rPr lang="pl-PL" dirty="0" smtClean="0"/>
            </a:br>
            <a:r>
              <a:rPr lang="pl-PL" dirty="0" smtClean="0"/>
              <a:t>-(poprawa)</a:t>
            </a:r>
            <a:br>
              <a:rPr lang="pl-PL" dirty="0" smtClean="0"/>
            </a:br>
            <a:r>
              <a:rPr lang="pl-PL" dirty="0" smtClean="0"/>
              <a:t>-tłumaczenie na język angielski</a:t>
            </a:r>
            <a:br>
              <a:rPr lang="pl-PL" dirty="0" smtClean="0"/>
            </a:br>
            <a:r>
              <a:rPr lang="pl-PL" dirty="0" smtClean="0"/>
              <a:t>-kontrola jakości</a:t>
            </a:r>
            <a:br>
              <a:rPr lang="pl-PL" dirty="0" smtClean="0"/>
            </a:br>
            <a:r>
              <a:rPr lang="pl-PL" dirty="0" smtClean="0"/>
              <a:t>-(poprawa)</a:t>
            </a:r>
            <a:br>
              <a:rPr lang="pl-PL" dirty="0" smtClean="0"/>
            </a:br>
            <a:r>
              <a:rPr lang="pl-PL" dirty="0" smtClean="0"/>
              <a:t>-tłumaczenie na pozostałe języki</a:t>
            </a:r>
            <a:br>
              <a:rPr lang="pl-PL" dirty="0" smtClean="0"/>
            </a:br>
            <a:r>
              <a:rPr lang="pl-PL" dirty="0" smtClean="0"/>
              <a:t>-edycja </a:t>
            </a:r>
            <a:br>
              <a:rPr lang="pl-PL" dirty="0" smtClean="0"/>
            </a:br>
            <a:r>
              <a:rPr lang="pl-PL" dirty="0" smtClean="0"/>
              <a:t>- umieszczenie w zeszycie ćwiczeń</a:t>
            </a:r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429" y="220514"/>
            <a:ext cx="1577784" cy="1530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68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ug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194</TotalTime>
  <Words>79</Words>
  <Application>Microsoft Office PowerPoint</Application>
  <PresentationFormat>Panoramiczny</PresentationFormat>
  <Paragraphs>11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</vt:lpstr>
      <vt:lpstr>Wingdings 3</vt:lpstr>
      <vt:lpstr>Smuga</vt:lpstr>
      <vt:lpstr>Produkt intelektualny projektu Health Education for Life – zeszyt ćwiczeń</vt:lpstr>
      <vt:lpstr>Dlaczego zeszyt ćwiczeń?</vt:lpstr>
      <vt:lpstr> - bardziej „dla uczniów” niż platforma internetowa  - dostępny online i offline  - umożliwia samodzielną pracę uczniów  - różnorodna tematyka </vt:lpstr>
      <vt:lpstr>Zeszyt ćwiczeń projektu „Health Education for life”   - 60 różnorodnych ćwiczeń  - 4 języki  - kilkudziesięciu zaangażowanych nauczycieli   - konkretne materiały rozwijające świadomość uczniów w dziedzinie wychowania zdrowotnego</vt:lpstr>
      <vt:lpstr>O czym trzeba było pamiętać tworząc zeszyt ćwiczeń?</vt:lpstr>
      <vt:lpstr> - ćwiczenia muszą być dostosowane do wieku i umiejętności uczniów  - materiał w każdym ćwiczeniu musi być CIEKAWY  - wygląd ćwiczenia musi być interesujący  - ćwiczenie musi sprawdzać lub rozwijać konkretne umiejętności  - ćwiczenia muszą być wyzwaniem dla rozwiązującego</vt:lpstr>
      <vt:lpstr>Jak wyglądało tworzenie zeszytu ćwiczeń?</vt:lpstr>
      <vt:lpstr>Wydarzenia związane z zeszytem ćwiczeń   - Międzynarodowe  szkolenie na Węgrzech.  20-27.10.2015 r.  - Szkolenia nt. tworzenia materiałów do zeszytu ćwiczeń w krajach partnerskich  - Konferencja na Węgrzech promująca zeszyt ćwiczeń 22- 24.04.2016r.</vt:lpstr>
      <vt:lpstr>Schemat powstawania ćwiczenia -pomysł -wykonanie -kontrola jakości -(poprawa) -tłumaczenie na język angielski -kontrola jakości -(poprawa) -tłumaczenie na pozostałe języki -edycja  - umieszczenie w zeszycie ćwiczeń</vt:lpstr>
      <vt:lpstr>Zeszyt ćwiczeń jest dostępny:  - w formie papierowej  - na stronie ZSP w Chojnie  - na stronie www.healthedu.pl – platforma internetowa  - na stronie internetowej projektu – www.healthedu-gryfino.pl  - offline (na pendrivie)  - na stronach partnerów projektu </vt:lpstr>
      <vt:lpstr>A teraz zajrzyjmy do zeszytu ćwiczeń…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Produkt intelektualny projektu Health Education for Life – zeszyt ćwiczeń</dc:title>
  <dc:creator>Leszek Lejman</dc:creator>
  <cp:lastModifiedBy>Kamila</cp:lastModifiedBy>
  <cp:revision>12</cp:revision>
  <dcterms:created xsi:type="dcterms:W3CDTF">2016-06-06T06:08:07Z</dcterms:created>
  <dcterms:modified xsi:type="dcterms:W3CDTF">2016-06-20T11:22:25Z</dcterms:modified>
</cp:coreProperties>
</file>